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logoty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502920"/>
            <a:ext cx="2468880" cy="12356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2468880"/>
            <a:ext cx="1106424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4000" b="1">
                <a:solidFill>
                  <a:srgbClr val="14233A"/>
                </a:solidFill>
                <a:latin typeface="Calibri"/>
              </a:rPr>
              <a:t>Salish Littoral Systems — Capability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3611880"/>
            <a:ext cx="110642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800" b="0">
                <a:solidFill>
                  <a:srgbClr val="808086"/>
                </a:solidFill>
                <a:latin typeface="Calibri"/>
              </a:rPr>
              <a:t>Naval autonomy for the contested littoral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4160520"/>
            <a:ext cx="11064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0">
                <a:solidFill>
                  <a:srgbClr val="2E6FB0"/>
                </a:solidFill>
                <a:latin typeface="Calibri"/>
              </a:rPr>
              <a:t>Company overview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142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11064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FFFFFF"/>
                </a:solidFill>
                <a:latin typeface="Calibri"/>
              </a:rPr>
              <a:t>SLS-INTERNAL // INTERNAL USE ONLY    ·    Salish Littoral Systems    ·    535 4th St, Bremerton, WA 98337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Who we are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" y="1508760"/>
            <a:ext cx="10972800" cy="4572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Pacific Northwest naval-drone defense contractor.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Unmanned surface (USV) and undersea (UUV) vehicles + maritime autonomy.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Four domains: surface vessels, subsea vehicles, autonomy &amp; C2, sensors &amp; payloads.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SLS-INTERNAL // INTERNAL USE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Product portfolio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48640" y="1508760"/>
          <a:ext cx="1106424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080"/>
                <a:gridCol w="3688080"/>
                <a:gridCol w="3688080"/>
              </a:tblGrid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Platform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Tracking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Role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Slackwater / HERON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SLS-101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Long-endurance ISR USV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Riptide / ORCA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SLS-104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High-speed interceptor USV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Sounder / SALMON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SLS-203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Survey &amp; bathymetry UUV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Backeddy / ROCKFISH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SLS-207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Deep-dive long-loiter UUV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Helmsman / CEDAR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SLS-301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Core autonomy &amp; nav stack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Tidefall / ALDER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SLS-305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Fleet command &amp; control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Resonance / MURRELET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SLS-402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Passive acoustic payload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Aperture / OSPREY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SLS-406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Mast-mounted EO/IR sensor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Spindrift / KINGFISHER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SLS-409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Surface radar &amp; ESM payload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SLS-INTERNAL // INTERNAL USE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By the numbers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48640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platforms</a:t>
            </a:r>
          </a:p>
        </p:txBody>
      </p:sp>
      <p:sp>
        <p:nvSpPr>
          <p:cNvPr id="7" name="Rectangle 6"/>
          <p:cNvSpPr/>
          <p:nvPr/>
        </p:nvSpPr>
        <p:spPr>
          <a:xfrm>
            <a:off x="3406139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06139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06139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domains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63640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FY23–26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63640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award years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21140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21140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21140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fused fleet picture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SLS-INTERNAL // INTERNAL USE ONLY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_logotype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548640"/>
            <a:ext cx="2468880" cy="12356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28346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3400" b="1">
                <a:solidFill>
                  <a:srgbClr val="FFFFFF"/>
                </a:solidFill>
                <a:latin typeface="Calibri"/>
              </a:rPr>
              <a:t>Salish Littoral Systems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3840480"/>
            <a:ext cx="109728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600" b="0">
                <a:solidFill>
                  <a:srgbClr val="CADCFC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Salish Littoral Systems</dc:creator>
  <cp:keywords/>
  <dc:description>ref=SLS-INT-0034; canary=https://canary.salish.systems/t/sls-int-0034-262bb3348f.png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Internal</cp:category>
</cp:coreProperties>
</file>